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1"/>
  </p:notesMasterIdLst>
  <p:handoutMasterIdLst>
    <p:handoutMasterId r:id="rId12"/>
  </p:handoutMasterIdLst>
  <p:sldIdLst>
    <p:sldId id="267" r:id="rId4"/>
    <p:sldId id="262" r:id="rId5"/>
    <p:sldId id="263" r:id="rId6"/>
    <p:sldId id="268" r:id="rId7"/>
    <p:sldId id="270" r:id="rId8"/>
    <p:sldId id="271" r:id="rId9"/>
    <p:sldId id="272" r:id="rId10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SamsungOne 450C" panose="020B0506030303020204" charset="0"/>
      <p:regular r:id="rId17"/>
    </p:embeddedFont>
    <p:embeddedFont>
      <p:font typeface="SamsungOne 800C" panose="020B0906030303020204" charset="0"/>
      <p:bold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4717" autoAdjust="0"/>
  </p:normalViewPr>
  <p:slideViewPr>
    <p:cSldViewPr snapToGrid="0">
      <p:cViewPr varScale="1">
        <p:scale>
          <a:sx n="108" d="100"/>
          <a:sy n="108" d="100"/>
        </p:scale>
        <p:origin x="540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79DBE2-2BE9-4EDE-BF7C-9789211EB71C}" type="datetimeFigureOut">
              <a:rPr lang="ru-RU" smtClean="0"/>
              <a:t>05.05.2023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3A475E-921C-4AA4-9515-CD7DE016AD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86103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05.05.2023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0454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381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397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05.05.2023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05.05.2023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05.05.2023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Заголовок 25"/>
          <p:cNvSpPr>
            <a:spLocks noGrp="1"/>
          </p:cNvSpPr>
          <p:nvPr>
            <p:ph type="ctrTitle"/>
          </p:nvPr>
        </p:nvSpPr>
        <p:spPr>
          <a:xfrm>
            <a:off x="1409700" y="2558203"/>
            <a:ext cx="9144000" cy="1360652"/>
          </a:xfrm>
        </p:spPr>
        <p:txBody>
          <a:bodyPr/>
          <a:lstStyle/>
          <a:p>
            <a:r>
              <a:rPr lang="en-US" dirty="0"/>
              <a:t>La-nota</a:t>
            </a:r>
            <a:endParaRPr lang="ru-RU" dirty="0"/>
          </a:p>
        </p:txBody>
      </p:sp>
      <p:sp>
        <p:nvSpPr>
          <p:cNvPr id="27" name="Подзаголовок 2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Приложение для создания заметок и задач.</a:t>
            </a:r>
          </a:p>
        </p:txBody>
      </p:sp>
      <p:sp>
        <p:nvSpPr>
          <p:cNvPr id="28" name="Нижний колонтитул 27"/>
          <p:cNvSpPr>
            <a:spLocks noGrp="1"/>
          </p:cNvSpPr>
          <p:nvPr>
            <p:ph type="ftr" sz="quarter" idx="11"/>
          </p:nvPr>
        </p:nvSpPr>
        <p:spPr>
          <a:xfrm>
            <a:off x="3924300" y="6356349"/>
            <a:ext cx="4114800" cy="365125"/>
          </a:xfrm>
        </p:spPr>
        <p:txBody>
          <a:bodyPr/>
          <a:lstStyle/>
          <a:p>
            <a:r>
              <a:rPr lang="ru-RU" dirty="0"/>
              <a:t>Центр</a:t>
            </a:r>
            <a:r>
              <a:rPr lang="en-US" dirty="0"/>
              <a:t> “</a:t>
            </a:r>
            <a:r>
              <a:rPr lang="ru-RU" dirty="0"/>
              <a:t>Созвездие</a:t>
            </a:r>
            <a:r>
              <a:rPr lang="en-US" dirty="0"/>
              <a:t>”</a:t>
            </a:r>
            <a:r>
              <a:rPr lang="ru-RU" dirty="0"/>
              <a:t>  </a:t>
            </a:r>
            <a:r>
              <a:rPr lang="en-US" dirty="0"/>
              <a:t>It-</a:t>
            </a:r>
            <a:r>
              <a:rPr lang="ru-RU" dirty="0"/>
              <a:t>школа </a:t>
            </a:r>
            <a:r>
              <a:rPr lang="en-US" dirty="0"/>
              <a:t>SAMSUNG</a:t>
            </a:r>
            <a:endParaRPr lang="ru-RU" dirty="0"/>
          </a:p>
        </p:txBody>
      </p:sp>
      <p:sp>
        <p:nvSpPr>
          <p:cNvPr id="29" name="Дата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Автор</a:t>
            </a:r>
            <a:r>
              <a:rPr lang="en-US" dirty="0"/>
              <a:t>:</a:t>
            </a:r>
            <a:r>
              <a:rPr lang="ru-RU" dirty="0"/>
              <a:t> Кузнецов М. А.</a:t>
            </a:r>
          </a:p>
        </p:txBody>
      </p:sp>
      <p:sp>
        <p:nvSpPr>
          <p:cNvPr id="30" name="Номер слайда 29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ctr"/>
            <a:r>
              <a:rPr lang="ru-RU" dirty="0"/>
              <a:t>Руководитель</a:t>
            </a:r>
            <a:r>
              <a:rPr lang="en-US" dirty="0"/>
              <a:t>:</a:t>
            </a:r>
            <a:r>
              <a:rPr lang="ru-RU" dirty="0"/>
              <a:t> Руднев Д. С.</a:t>
            </a:r>
          </a:p>
        </p:txBody>
      </p:sp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58618" y="672089"/>
            <a:ext cx="7472218" cy="1286020"/>
          </a:xfrm>
        </p:spPr>
        <p:txBody>
          <a:bodyPr>
            <a:noAutofit/>
          </a:bodyPr>
          <a:lstStyle/>
          <a:p>
            <a:r>
              <a:rPr lang="ru-RU" sz="7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ПРОЕКТА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8618" y="1954871"/>
            <a:ext cx="5273962" cy="960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 приложение для написания задач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 txBox="1">
            <a:spLocks/>
          </p:cNvSpPr>
          <p:nvPr/>
        </p:nvSpPr>
        <p:spPr>
          <a:xfrm>
            <a:off x="6026726" y="2435162"/>
            <a:ext cx="5795818" cy="12032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ПРОЕКТА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40765" y="3675521"/>
            <a:ext cx="54817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базу данных для сохранения заданий</a:t>
            </a:r>
            <a:endParaRPr lang="ru-RU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Сделать отображение заданий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Добавить возможность редактировать задания и удалять их</a:t>
            </a:r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430" y="315624"/>
            <a:ext cx="9257907" cy="690677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88655" y="1413162"/>
            <a:ext cx="89685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/>
            <a:r>
              <a:rPr lang="ru-RU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приложения для создания заметок и задач обусловлена тем, что оно позволяет быстро записать важную информацию на свое устройство или заранее спланировать и структурировать дела, что упрощает рабочий процесс и повышает производительность труда.</a:t>
            </a:r>
            <a:endParaRPr lang="ru-RU" sz="28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https://i.pinimg.com/originals/85/87/a3/8587a344e668d8396af22febb9e416f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157" y="2923871"/>
            <a:ext cx="6271609" cy="328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539867" y="509589"/>
            <a:ext cx="5694679" cy="7280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8693" y="1237673"/>
            <a:ext cx="692311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добавлять, обновлять и удалять задания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ставить задания на разные дни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создавать повторяющиеся задания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Полная локализация на английском языке</a:t>
            </a:r>
          </a:p>
        </p:txBody>
      </p:sp>
      <p:pic>
        <p:nvPicPr>
          <p:cNvPr id="1026" name="Picture 2" descr="Изображение">
            <a:extLst>
              <a:ext uri="{FF2B5EF4-FFF2-40B4-BE49-F238E27FC236}">
                <a16:creationId xmlns:a16="http://schemas.microsoft.com/office/drawing/2014/main" id="{7226564F-6B8A-405D-95F4-40F00F867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927" y="2794363"/>
            <a:ext cx="1692861" cy="376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Изображение">
            <a:extLst>
              <a:ext uri="{FF2B5EF4-FFF2-40B4-BE49-F238E27FC236}">
                <a16:creationId xmlns:a16="http://schemas.microsoft.com/office/drawing/2014/main" id="{0A4AD0F5-5921-456B-A82C-9780D3BF0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0446" y="2802150"/>
            <a:ext cx="1692861" cy="376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Изображение">
            <a:extLst>
              <a:ext uri="{FF2B5EF4-FFF2-40B4-BE49-F238E27FC236}">
                <a16:creationId xmlns:a16="http://schemas.microsoft.com/office/drawing/2014/main" id="{A70A180B-81D3-49F7-A699-4798FC719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207" y="2791169"/>
            <a:ext cx="1692861" cy="376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280220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КОД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ОБЩАЯ СТРУКТУРА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71760" y="1531296"/>
            <a:ext cx="63026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Activities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сами окна, которые видны пользователю</a:t>
            </a:r>
          </a:p>
          <a:p>
            <a:endParaRPr lang="ru-RU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Adapters –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адаптеры для </a:t>
            </a:r>
            <a:r>
              <a:rPr lang="ru-RU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прогрузки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заданий и фрагментов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–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база данных для сохранения, редактирования, удаления и получения заданий</a:t>
            </a:r>
          </a:p>
          <a:p>
            <a:endParaRPr lang="en-US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Dialogs –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диалоговые окна</a:t>
            </a:r>
          </a:p>
          <a:p>
            <a:endParaRPr lang="en-US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Interfaces -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интерфейсы </a:t>
            </a:r>
          </a:p>
          <a:p>
            <a:endParaRPr lang="en-US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 –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классы, объекты которых отображают адаптеры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4FC74A5-0657-4487-BDD7-4AFC8F74C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1" y="1546883"/>
            <a:ext cx="2438385" cy="414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81707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ПЛАН РАЗВИТИЯ ПРИЛОЖЕНИЯ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85454" y="1415675"/>
            <a:ext cx="88507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Room</a:t>
            </a:r>
            <a:r>
              <a:rPr lang="ru-RU" sz="2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28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ru-RU" sz="28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подзадания</a:t>
            </a:r>
            <a:r>
              <a:rPr lang="ru-RU" sz="2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смена темы;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разные отображения заданий.</a:t>
            </a:r>
          </a:p>
        </p:txBody>
      </p:sp>
      <p:pic>
        <p:nvPicPr>
          <p:cNvPr id="1028" name="Picture 4" descr="https://cdn-images-1.medium.com/fit/t/1600/480/1*NReExShHtYjpsDx6ZUpgE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612" y="4580322"/>
            <a:ext cx="5875770" cy="195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339771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059873" y="1168689"/>
            <a:ext cx="9257907" cy="4613275"/>
          </a:xfrm>
        </p:spPr>
        <p:txBody>
          <a:bodyPr>
            <a:noAutofit/>
          </a:bodyPr>
          <a:lstStyle/>
          <a:p>
            <a:pPr algn="ctr"/>
            <a:r>
              <a:rPr lang="ru-RU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ru-RU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951762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183</Words>
  <Application>Microsoft Office PowerPoint</Application>
  <PresentationFormat>Широкоэкранный</PresentationFormat>
  <Paragraphs>42</Paragraphs>
  <Slides>7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7</vt:i4>
      </vt:variant>
    </vt:vector>
  </HeadingPairs>
  <TitlesOfParts>
    <vt:vector size="16" baseType="lpstr">
      <vt:lpstr>Times New Roman</vt:lpstr>
      <vt:lpstr>Wingdings</vt:lpstr>
      <vt:lpstr>SamsungOne 800C</vt:lpstr>
      <vt:lpstr>SamsungOne 450C</vt:lpstr>
      <vt:lpstr>Calibri</vt:lpstr>
      <vt:lpstr>Arial</vt:lpstr>
      <vt:lpstr>Samsung IT School White</vt:lpstr>
      <vt:lpstr>Samsung IT School En</vt:lpstr>
      <vt:lpstr>Samsung IT School White En</vt:lpstr>
      <vt:lpstr>La-nota</vt:lpstr>
      <vt:lpstr>ЦЕЛЬ ПРОЕКТА</vt:lpstr>
      <vt:lpstr>АКТУАЛЬНОСТЬ</vt:lpstr>
      <vt:lpstr>Презентация PowerPoint</vt:lpstr>
      <vt:lpstr>КОД &amp; ОБЩАЯ СТРУКТУРА</vt:lpstr>
      <vt:lpstr>ПЛАН РАЗВИТИЯ ПРИЛОЖЕНИЯ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Ученик</cp:lastModifiedBy>
  <cp:revision>61</cp:revision>
  <dcterms:created xsi:type="dcterms:W3CDTF">2020-05-25T08:37:09Z</dcterms:created>
  <dcterms:modified xsi:type="dcterms:W3CDTF">2023-05-05T13:48:26Z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